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en-US" dirty="0" err="1" smtClean="0"/>
              <a:t>astles</a:t>
            </a:r>
            <a:r>
              <a:rPr lang="en-US" dirty="0" smtClean="0"/>
              <a:t> of Scotland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Stretowich</a:t>
            </a:r>
            <a:r>
              <a:rPr lang="en-US" dirty="0" smtClean="0"/>
              <a:t> Anton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Balmoral</a:t>
            </a:r>
            <a:r>
              <a:rPr lang="en-US" dirty="0" smtClean="0"/>
              <a:t> </a:t>
            </a:r>
            <a:r>
              <a:rPr lang="en-US" dirty="0" smtClean="0"/>
              <a:t>Hotel</a:t>
            </a:r>
            <a:r>
              <a:rPr lang="ru-RU" dirty="0" smtClean="0"/>
              <a:t> -</a:t>
            </a:r>
            <a:r>
              <a:rPr lang="en-US" dirty="0" smtClean="0"/>
              <a:t>Castle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8" name="Picture 4" descr="File:Wellington Stat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9"/>
            <a:ext cx="6572296" cy="4551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rfcadmin.net/pictures/balm_meeting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357298"/>
            <a:ext cx="207170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rfcadmin.net/pictures/balm_rooms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3571876"/>
            <a:ext cx="185738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начал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286808" cy="5186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ей\Desktop\клниз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8501090" cy="313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Алексей\Desktop\гер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643182"/>
            <a:ext cx="1228723" cy="142876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Clans and castles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le:EdinburghCas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00108"/>
            <a:ext cx="7620000" cy="5076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Edinburgh</a:t>
            </a:r>
            <a:r>
              <a:rPr lang="ru-RU" b="1" dirty="0" smtClean="0"/>
              <a:t> </a:t>
            </a:r>
            <a:r>
              <a:rPr lang="ru-RU" b="1" dirty="0" err="1" smtClean="0"/>
              <a:t>Castle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edinburghcastle.gov.uk/home_content_her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501090" cy="4769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le:Edinburgh castle tatt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ей\Desktop\12345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6215106" cy="3446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Алексей\Desktop\123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643446"/>
            <a:ext cx="3000396" cy="192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Алексей\Desktop\341324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786322"/>
            <a:ext cx="2476500" cy="16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Castles for sale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Gerard Butler's castle in Scotland</a:t>
            </a:r>
            <a:endParaRPr lang="ru-RU" dirty="0"/>
          </a:p>
        </p:txBody>
      </p:sp>
      <p:pic>
        <p:nvPicPr>
          <p:cNvPr id="23554" name="Picture 2" descr="http://s1.hubimg.com/u/2785040_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429000"/>
            <a:ext cx="4953000" cy="322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s1.hubimg.com/u/2791616_f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71612"/>
            <a:ext cx="2476500" cy="185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gerard butler Â« ja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3116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ей\Desktop\оте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3714744" cy="5666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Алексей\Desktop\отель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50" y="1571612"/>
            <a:ext cx="5357850" cy="370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19</Words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Сastles of Scotland</vt:lpstr>
      <vt:lpstr>Слайд 2</vt:lpstr>
      <vt:lpstr>Clans and castles</vt:lpstr>
      <vt:lpstr>Edinburgh Castle </vt:lpstr>
      <vt:lpstr>Слайд 5</vt:lpstr>
      <vt:lpstr>Слайд 6</vt:lpstr>
      <vt:lpstr>Castles for sale</vt:lpstr>
      <vt:lpstr>Gerard Butler's castle in Scotland</vt:lpstr>
      <vt:lpstr>Слайд 9</vt:lpstr>
      <vt:lpstr>Balmoral Hotel -Castle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Сastles of Scotland</dc:title>
  <dc:creator>Алексей</dc:creator>
  <cp:lastModifiedBy>Алексей</cp:lastModifiedBy>
  <cp:revision>15</cp:revision>
  <dcterms:created xsi:type="dcterms:W3CDTF">2011-12-11T15:33:18Z</dcterms:created>
  <dcterms:modified xsi:type="dcterms:W3CDTF">2011-12-18T13:00:24Z</dcterms:modified>
</cp:coreProperties>
</file>